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ela Gothic One"/>
      <p:regular r:id="rId15"/>
    </p:embeddedFont>
    <p:embeddedFont>
      <p:font typeface="Dela Gothic One"/>
      <p:regular r:id="rId16"/>
    </p:embeddedFont>
    <p:embeddedFont>
      <p:font typeface="DM Sans"/>
      <p:regular r:id="rId17"/>
    </p:embeddedFont>
    <p:embeddedFont>
      <p:font typeface="DM Sans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398395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Predicting Diabetes Risk with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861441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Using health parameters for early detection and preventive healthcare.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468064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29" y="5475684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13128" y="5451872"/>
            <a:ext cx="1844397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LAVANYA R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11135"/>
            <a:ext cx="577024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692485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17397" y="3722430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36924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ML Model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4178617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Predict diabetes risk using key health parameters.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44709" y="4985623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17397" y="5015567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948726" y="49856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Data-Driven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948726" y="5471755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Early detection for preventive decisions.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978462"/>
            <a:ext cx="737616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Dataset Features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3016091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4709" y="3774281"/>
            <a:ext cx="232576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Glucose Level</a:t>
            </a:r>
            <a:endParaRPr lang="en-US" sz="22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5398" y="3016091"/>
            <a:ext cx="541615" cy="54161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95398" y="3774281"/>
            <a:ext cx="2325886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Blood Pressure</a:t>
            </a:r>
            <a:endParaRPr lang="en-US" sz="22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6205" y="3016091"/>
            <a:ext cx="541615" cy="54161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6205" y="3774281"/>
            <a:ext cx="23257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BMI</a:t>
            </a:r>
            <a:endParaRPr lang="en-US" sz="220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709" y="5136713"/>
            <a:ext cx="541615" cy="541615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244709" y="5894903"/>
            <a:ext cx="23257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Age &amp; Gender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28968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Machine Learning Approach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3040023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2861" y="325659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KNN Algorithm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52861" y="3742730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K-Nearest Neighbors for classification.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709" y="4339947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52861" y="4556522"/>
            <a:ext cx="287583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Cross-Validation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52861" y="5042654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Fine-tuned to improve performance.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5639872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52861" y="5856446"/>
            <a:ext cx="318420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Reduce Overfitting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52861" y="6342578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Ensuring model generalization.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344335"/>
            <a:ext cx="668357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Model Performance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2490192"/>
            <a:ext cx="762738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73.47</a:t>
            </a:r>
            <a:endParaRPr lang="en-US" sz="5600" dirty="0"/>
          </a:p>
        </p:txBody>
      </p:sp>
      <p:sp>
        <p:nvSpPr>
          <p:cNvPr id="5" name="Text 2"/>
          <p:cNvSpPr/>
          <p:nvPr/>
        </p:nvSpPr>
        <p:spPr>
          <a:xfrm>
            <a:off x="8632984" y="34757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%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44709" y="396192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Training Accuracy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44709" y="5066824"/>
            <a:ext cx="762738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70.4</a:t>
            </a:r>
            <a:endParaRPr lang="en-US" sz="5600" dirty="0"/>
          </a:p>
        </p:txBody>
      </p:sp>
      <p:sp>
        <p:nvSpPr>
          <p:cNvPr id="8" name="Text 5"/>
          <p:cNvSpPr/>
          <p:nvPr/>
        </p:nvSpPr>
        <p:spPr>
          <a:xfrm>
            <a:off x="8632984" y="60524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%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44709" y="653855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Test Accuracy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683073"/>
            <a:ext cx="639734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Evaluation Metrics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720703"/>
            <a:ext cx="3705463" cy="804624"/>
          </a:xfrm>
          <a:prstGeom prst="roundRect">
            <a:avLst>
              <a:gd name="adj" fmla="val 1130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394489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Accuracy Score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680347" y="3720703"/>
            <a:ext cx="3705463" cy="804624"/>
          </a:xfrm>
          <a:prstGeom prst="roundRect">
            <a:avLst>
              <a:gd name="adj" fmla="val 1130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904542" y="3944898"/>
            <a:ext cx="290226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Confusion Matrix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758309" y="4741902"/>
            <a:ext cx="7627382" cy="804624"/>
          </a:xfrm>
          <a:prstGeom prst="roundRect">
            <a:avLst>
              <a:gd name="adj" fmla="val 1130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82504" y="4966097"/>
            <a:ext cx="452151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Precision, Recall, F1-Score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930485"/>
            <a:ext cx="705862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Tools &amp; Technologies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1846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Language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757499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41846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Libraries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757499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Pandas, NumPy, Scikit-Learn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41846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Evaluation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757499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Cross-Validation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480423"/>
            <a:ext cx="746795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488430" y="2518053"/>
            <a:ext cx="30480" cy="4231124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6701671" y="2990255"/>
            <a:ext cx="649962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6244709" y="276177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17397" y="2791718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571661" y="27346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Experiment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71661" y="3220760"/>
            <a:ext cx="63004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Random Forest, XGBoost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01671" y="4472821"/>
            <a:ext cx="649962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6244709" y="4244340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17397" y="4274284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571661" y="4217194"/>
            <a:ext cx="346864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571661" y="4703326"/>
            <a:ext cx="63004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Improve accuracy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01671" y="5955387"/>
            <a:ext cx="649962" cy="30480"/>
          </a:xfrm>
          <a:prstGeom prst="roundRect">
            <a:avLst>
              <a:gd name="adj" fmla="val 298550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4709" y="5726906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17397" y="5756850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571661" y="569976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Deployment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571661" y="6185892"/>
            <a:ext cx="63004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Flask or Streamlit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2025-03-13T08:21:00Z</dcterms:created>
  <dcterms:modified xsi:type="dcterms:W3CDTF">2025-03-13T08:21:00Z</dcterms:modified>
</cp:coreProperties>
</file>